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notesMasterIdLst>
    <p:notesMasterId r:id="rId6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 Id="rId7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you create a component in a module this file is heavily validated. In the theme, you can 'get away' with a bit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15 years.
- Programming in general for 20.
- This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componentMetadata object contains some information about the component.
In this case we are using the .path property that contains the current path of the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types of the args are pulled from the *.component.yml 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this case any `props` we have defined will be passed to the template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 second story where the element in question is wrapped in a restrictive red box.
You can add stories to show different content for your component, but also think about the surrounding elements on the page. Adding in some example markup to show the component in situ can be really useful.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 Cross-Origin Resource Sharing 
Prevents websites from serving content to sites that they haven't previouly agreed to.
This creates a problem when we do want to share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this to your .ddev/config.yml file and restart ddev.</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That changed with SDC and is facilitied by the Storybook module.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errors will likey be your biggest headache.
Make notes as you solve them as you can use these notes on other projects.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alternative if you don't want to muck about with storybook.
Plus, comes with an accessibility scanner.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unstable in places.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seems a bit backwards to me.
Whilst theoretically possible, no SDC is an island. You will find that Drupal has injected some markup or styles into your theme.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point on SDC will be Single Directory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65</Slides>
  <Notes>65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2025-11-05T20:59:25Z</dcterms:created>
  <dcterms:modified xsi:type="dcterms:W3CDTF">2025-11-05T20:59:25Z</dcterms:modified>
</cp:coreProperties>
</file>